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4"/>
  </p:sldMasterIdLst>
  <p:notesMasterIdLst>
    <p:notesMasterId r:id="rId5"/>
  </p:notesMasterIdLst>
  <p:sldIdLst>
    <p:sldId id="256" r:id="rId6"/>
  </p:sldIdLst>
  <p:sldSz cy="20104100" cx="8547100"/>
  <p:notesSz cx="8547100" cy="20104100"/>
  <p:embeddedFontLst>
    <p:embeddedFont>
      <p:font typeface="Anton"/>
      <p:regular r:id="rId7"/>
    </p:embeddedFont>
    <p:embeddedFont>
      <p:font typeface="Poppins"/>
      <p:regular r:id="rId8"/>
      <p:bold r:id="rId9"/>
      <p:italic r:id="rId10"/>
      <p:boldItalic r:id="rId11"/>
    </p:embeddedFont>
    <p:embeddedFont>
      <p:font typeface="Antonio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-boldItalic.fntdata"/><Relationship Id="rId10" Type="http://schemas.openxmlformats.org/officeDocument/2006/relationships/font" Target="fonts/Poppins-italic.fntdata"/><Relationship Id="rId13" Type="http://schemas.openxmlformats.org/officeDocument/2006/relationships/font" Target="fonts/Antonio-bold.fntdata"/><Relationship Id="rId12" Type="http://schemas.openxmlformats.org/officeDocument/2006/relationships/font" Target="fonts/Antoni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nton-regular.fntdata"/><Relationship Id="rId8" Type="http://schemas.openxmlformats.org/officeDocument/2006/relationships/font" Target="fonts/Poppi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424800" y="1507800"/>
            <a:ext cx="5698350" cy="7539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854700" y="9549425"/>
            <a:ext cx="6837675" cy="90468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854700" y="9549425"/>
            <a:ext cx="6837675" cy="90468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:notes"/>
          <p:cNvSpPr/>
          <p:nvPr>
            <p:ph idx="2" type="sldImg"/>
          </p:nvPr>
        </p:nvSpPr>
        <p:spPr>
          <a:xfrm>
            <a:off x="1424800" y="1507800"/>
            <a:ext cx="5698350" cy="7539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"/>
          <p:cNvSpPr txBox="1"/>
          <p:nvPr>
            <p:ph idx="11" type="ftr"/>
          </p:nvPr>
        </p:nvSpPr>
        <p:spPr>
          <a:xfrm>
            <a:off x="2906712" y="18697575"/>
            <a:ext cx="2733675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10" type="dt"/>
          </p:nvPr>
        </p:nvSpPr>
        <p:spPr>
          <a:xfrm>
            <a:off x="427037" y="18697575"/>
            <a:ext cx="1966912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"/>
          <p:cNvSpPr txBox="1"/>
          <p:nvPr>
            <p:ph idx="12" type="sldNum"/>
          </p:nvPr>
        </p:nvSpPr>
        <p:spPr>
          <a:xfrm>
            <a:off x="6153150" y="18697575"/>
            <a:ext cx="1966912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/>
          <p:nvPr>
            <p:ph type="title"/>
          </p:nvPr>
        </p:nvSpPr>
        <p:spPr>
          <a:xfrm>
            <a:off x="427037" y="804862"/>
            <a:ext cx="7693025" cy="3216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1" type="ftr"/>
          </p:nvPr>
        </p:nvSpPr>
        <p:spPr>
          <a:xfrm>
            <a:off x="2906712" y="18697575"/>
            <a:ext cx="2733675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0" type="dt"/>
          </p:nvPr>
        </p:nvSpPr>
        <p:spPr>
          <a:xfrm>
            <a:off x="427037" y="18697575"/>
            <a:ext cx="1966912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2" type="sldNum"/>
          </p:nvPr>
        </p:nvSpPr>
        <p:spPr>
          <a:xfrm>
            <a:off x="6153150" y="18697575"/>
            <a:ext cx="1966912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/>
          <p:nvPr>
            <p:ph type="title"/>
          </p:nvPr>
        </p:nvSpPr>
        <p:spPr>
          <a:xfrm>
            <a:off x="427037" y="804862"/>
            <a:ext cx="7693025" cy="3216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427355" y="4623943"/>
            <a:ext cx="3717988" cy="132687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2" type="body"/>
          </p:nvPr>
        </p:nvSpPr>
        <p:spPr>
          <a:xfrm>
            <a:off x="4401756" y="4623943"/>
            <a:ext cx="3717988" cy="132687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1" type="ftr"/>
          </p:nvPr>
        </p:nvSpPr>
        <p:spPr>
          <a:xfrm>
            <a:off x="2906712" y="18697575"/>
            <a:ext cx="2733675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0" type="dt"/>
          </p:nvPr>
        </p:nvSpPr>
        <p:spPr>
          <a:xfrm>
            <a:off x="427037" y="18697575"/>
            <a:ext cx="1966912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2" type="sldNum"/>
          </p:nvPr>
        </p:nvSpPr>
        <p:spPr>
          <a:xfrm>
            <a:off x="6153150" y="18697575"/>
            <a:ext cx="1966912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/>
          <p:nvPr>
            <p:ph type="title"/>
          </p:nvPr>
        </p:nvSpPr>
        <p:spPr>
          <a:xfrm>
            <a:off x="427037" y="804862"/>
            <a:ext cx="7693025" cy="3216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" type="body"/>
          </p:nvPr>
        </p:nvSpPr>
        <p:spPr>
          <a:xfrm>
            <a:off x="427037" y="4624387"/>
            <a:ext cx="7693025" cy="13268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1" type="ftr"/>
          </p:nvPr>
        </p:nvSpPr>
        <p:spPr>
          <a:xfrm>
            <a:off x="2906712" y="18697575"/>
            <a:ext cx="2733675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0" type="dt"/>
          </p:nvPr>
        </p:nvSpPr>
        <p:spPr>
          <a:xfrm>
            <a:off x="427037" y="18697575"/>
            <a:ext cx="1966912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2" type="sldNum"/>
          </p:nvPr>
        </p:nvSpPr>
        <p:spPr>
          <a:xfrm>
            <a:off x="6153150" y="18697575"/>
            <a:ext cx="1966912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type="ctrTitle"/>
          </p:nvPr>
        </p:nvSpPr>
        <p:spPr>
          <a:xfrm>
            <a:off x="641032" y="6232271"/>
            <a:ext cx="7265035" cy="42218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" type="subTitle"/>
          </p:nvPr>
        </p:nvSpPr>
        <p:spPr>
          <a:xfrm>
            <a:off x="1282065" y="11258296"/>
            <a:ext cx="5982970" cy="5026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2906712" y="18697575"/>
            <a:ext cx="2733675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0" type="dt"/>
          </p:nvPr>
        </p:nvSpPr>
        <p:spPr>
          <a:xfrm>
            <a:off x="427037" y="18697575"/>
            <a:ext cx="1966912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6153150" y="18697575"/>
            <a:ext cx="1966912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.xml"/><Relationship Id="rId10" Type="http://schemas.openxmlformats.org/officeDocument/2006/relationships/slideLayout" Target="../slideLayouts/slideLayout2.xml"/><Relationship Id="rId13" Type="http://schemas.openxmlformats.org/officeDocument/2006/relationships/slideLayout" Target="../slideLayouts/slideLayout5.xml"/><Relationship Id="rId12" Type="http://schemas.openxmlformats.org/officeDocument/2006/relationships/slideLayout" Target="../slideLayouts/slideLayout4.xml"/><Relationship Id="rId1" Type="http://schemas.openxmlformats.org/officeDocument/2006/relationships/image" Target="../media/image3.jpg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slideLayout" Target="../slideLayouts/slideLayout1.xml"/><Relationship Id="rId14" Type="http://schemas.openxmlformats.org/officeDocument/2006/relationships/theme" Target="../theme/theme2.xml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jpg"/><Relationship Id="rId8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8545512" cy="20104100"/>
          </a:xfrm>
          <a:custGeom>
            <a:rect b="b" l="l" r="r" t="t"/>
            <a:pathLst>
              <a:path extrusionOk="0" h="20104100" w="8545830">
                <a:moveTo>
                  <a:pt x="8545372" y="20104100"/>
                </a:moveTo>
                <a:lnTo>
                  <a:pt x="0" y="20104100"/>
                </a:lnTo>
                <a:lnTo>
                  <a:pt x="0" y="0"/>
                </a:lnTo>
                <a:lnTo>
                  <a:pt x="8545372" y="0"/>
                </a:lnTo>
                <a:lnTo>
                  <a:pt x="8545372" y="2010410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0" y="0"/>
            <a:ext cx="4340225" cy="2740025"/>
          </a:xfrm>
          <a:custGeom>
            <a:rect b="b" l="l" r="r" t="t"/>
            <a:pathLst>
              <a:path extrusionOk="0" h="2739390" w="4340860">
                <a:moveTo>
                  <a:pt x="2990682" y="2739175"/>
                </a:moveTo>
                <a:lnTo>
                  <a:pt x="0" y="2739175"/>
                </a:lnTo>
                <a:lnTo>
                  <a:pt x="0" y="0"/>
                </a:lnTo>
                <a:lnTo>
                  <a:pt x="3430224" y="0"/>
                </a:lnTo>
                <a:lnTo>
                  <a:pt x="4340400" y="1103206"/>
                </a:lnTo>
                <a:lnTo>
                  <a:pt x="2990682" y="2739175"/>
                </a:lnTo>
                <a:close/>
              </a:path>
            </a:pathLst>
          </a:custGeom>
          <a:solidFill>
            <a:srgbClr val="7D9A75">
              <a:alpha val="52549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/>
          <p:nvPr/>
        </p:nvSpPr>
        <p:spPr>
          <a:xfrm>
            <a:off x="0" y="0"/>
            <a:ext cx="8545512" cy="19253200"/>
          </a:xfrm>
          <a:custGeom>
            <a:rect b="b" l="l" r="r" t="t"/>
            <a:pathLst>
              <a:path extrusionOk="0" h="19253200" w="8545830">
                <a:moveTo>
                  <a:pt x="8545373" y="774357"/>
                </a:moveTo>
                <a:lnTo>
                  <a:pt x="4207980" y="774357"/>
                </a:lnTo>
                <a:lnTo>
                  <a:pt x="4248874" y="735076"/>
                </a:lnTo>
                <a:lnTo>
                  <a:pt x="4248874" y="733221"/>
                </a:lnTo>
                <a:lnTo>
                  <a:pt x="3485705" y="0"/>
                </a:lnTo>
                <a:lnTo>
                  <a:pt x="0" y="0"/>
                </a:lnTo>
                <a:lnTo>
                  <a:pt x="0" y="774357"/>
                </a:lnTo>
                <a:lnTo>
                  <a:pt x="0" y="1487716"/>
                </a:lnTo>
                <a:lnTo>
                  <a:pt x="0" y="19252997"/>
                </a:lnTo>
                <a:lnTo>
                  <a:pt x="8545373" y="19252997"/>
                </a:lnTo>
                <a:lnTo>
                  <a:pt x="8545373" y="774357"/>
                </a:lnTo>
                <a:close/>
              </a:path>
            </a:pathLst>
          </a:custGeom>
          <a:solidFill>
            <a:srgbClr val="FEFEF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703262"/>
            <a:ext cx="8545512" cy="2386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54462" y="19321462"/>
            <a:ext cx="590550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225" y="161925"/>
            <a:ext cx="2190750" cy="39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9437" y="19337337"/>
            <a:ext cx="1303337" cy="573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30762" y="19454812"/>
            <a:ext cx="338137" cy="338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40337" y="19467512"/>
            <a:ext cx="303212" cy="306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41975" y="19480212"/>
            <a:ext cx="444500" cy="3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83312" y="19467512"/>
            <a:ext cx="342900" cy="34448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/>
          <p:nvPr/>
        </p:nvSpPr>
        <p:spPr>
          <a:xfrm>
            <a:off x="214312" y="19427825"/>
            <a:ext cx="422275" cy="422275"/>
          </a:xfrm>
          <a:custGeom>
            <a:rect b="b" l="l" r="r" t="t"/>
            <a:pathLst>
              <a:path extrusionOk="0" h="421640" w="422275">
                <a:moveTo>
                  <a:pt x="210941" y="421639"/>
                </a:moveTo>
                <a:lnTo>
                  <a:pt x="162574" y="415289"/>
                </a:lnTo>
                <a:lnTo>
                  <a:pt x="118174" y="400049"/>
                </a:lnTo>
                <a:lnTo>
                  <a:pt x="79008" y="374649"/>
                </a:lnTo>
                <a:lnTo>
                  <a:pt x="46341" y="341629"/>
                </a:lnTo>
                <a:lnTo>
                  <a:pt x="21440" y="303529"/>
                </a:lnTo>
                <a:lnTo>
                  <a:pt x="5571" y="259079"/>
                </a:lnTo>
                <a:lnTo>
                  <a:pt x="0" y="210819"/>
                </a:lnTo>
                <a:lnTo>
                  <a:pt x="5571" y="162559"/>
                </a:lnTo>
                <a:lnTo>
                  <a:pt x="21440" y="118109"/>
                </a:lnTo>
                <a:lnTo>
                  <a:pt x="46341" y="78739"/>
                </a:lnTo>
                <a:lnTo>
                  <a:pt x="79008" y="45719"/>
                </a:lnTo>
                <a:lnTo>
                  <a:pt x="118174" y="20319"/>
                </a:lnTo>
                <a:lnTo>
                  <a:pt x="162574" y="5079"/>
                </a:lnTo>
                <a:lnTo>
                  <a:pt x="210941" y="0"/>
                </a:lnTo>
                <a:lnTo>
                  <a:pt x="259308" y="5079"/>
                </a:lnTo>
                <a:lnTo>
                  <a:pt x="303708" y="20319"/>
                </a:lnTo>
                <a:lnTo>
                  <a:pt x="335041" y="40639"/>
                </a:lnTo>
                <a:lnTo>
                  <a:pt x="191573" y="40639"/>
                </a:lnTo>
                <a:lnTo>
                  <a:pt x="189510" y="41909"/>
                </a:lnTo>
                <a:lnTo>
                  <a:pt x="182282" y="48259"/>
                </a:lnTo>
                <a:lnTo>
                  <a:pt x="174853" y="55879"/>
                </a:lnTo>
                <a:lnTo>
                  <a:pt x="127114" y="55879"/>
                </a:lnTo>
                <a:lnTo>
                  <a:pt x="90386" y="82549"/>
                </a:lnTo>
                <a:lnTo>
                  <a:pt x="62491" y="115569"/>
                </a:lnTo>
                <a:lnTo>
                  <a:pt x="62884" y="118109"/>
                </a:lnTo>
                <a:lnTo>
                  <a:pt x="64344" y="119379"/>
                </a:lnTo>
                <a:lnTo>
                  <a:pt x="71832" y="123189"/>
                </a:lnTo>
                <a:lnTo>
                  <a:pt x="80067" y="128269"/>
                </a:lnTo>
                <a:lnTo>
                  <a:pt x="89013" y="132079"/>
                </a:lnTo>
                <a:lnTo>
                  <a:pt x="98635" y="135889"/>
                </a:lnTo>
                <a:lnTo>
                  <a:pt x="100518" y="137159"/>
                </a:lnTo>
                <a:lnTo>
                  <a:pt x="138387" y="137159"/>
                </a:lnTo>
                <a:lnTo>
                  <a:pt x="136806" y="143509"/>
                </a:lnTo>
                <a:lnTo>
                  <a:pt x="136446" y="146049"/>
                </a:lnTo>
                <a:lnTo>
                  <a:pt x="137582" y="147319"/>
                </a:lnTo>
                <a:lnTo>
                  <a:pt x="139346" y="147319"/>
                </a:lnTo>
                <a:lnTo>
                  <a:pt x="151541" y="149859"/>
                </a:lnTo>
                <a:lnTo>
                  <a:pt x="47786" y="149859"/>
                </a:lnTo>
                <a:lnTo>
                  <a:pt x="45397" y="151129"/>
                </a:lnTo>
                <a:lnTo>
                  <a:pt x="35778" y="195579"/>
                </a:lnTo>
                <a:lnTo>
                  <a:pt x="35156" y="210819"/>
                </a:lnTo>
                <a:lnTo>
                  <a:pt x="35156" y="214629"/>
                </a:lnTo>
                <a:lnTo>
                  <a:pt x="35285" y="218439"/>
                </a:lnTo>
                <a:lnTo>
                  <a:pt x="35606" y="223519"/>
                </a:lnTo>
                <a:lnTo>
                  <a:pt x="36163" y="223519"/>
                </a:lnTo>
                <a:lnTo>
                  <a:pt x="37040" y="224789"/>
                </a:lnTo>
                <a:lnTo>
                  <a:pt x="48976" y="231139"/>
                </a:lnTo>
                <a:lnTo>
                  <a:pt x="62248" y="237489"/>
                </a:lnTo>
                <a:lnTo>
                  <a:pt x="76774" y="243839"/>
                </a:lnTo>
                <a:lnTo>
                  <a:pt x="92470" y="248919"/>
                </a:lnTo>
                <a:lnTo>
                  <a:pt x="94713" y="250189"/>
                </a:lnTo>
                <a:lnTo>
                  <a:pt x="132582" y="250189"/>
                </a:lnTo>
                <a:lnTo>
                  <a:pt x="133311" y="256539"/>
                </a:lnTo>
                <a:lnTo>
                  <a:pt x="133502" y="257809"/>
                </a:lnTo>
                <a:lnTo>
                  <a:pt x="134587" y="259079"/>
                </a:lnTo>
                <a:lnTo>
                  <a:pt x="135991" y="259079"/>
                </a:lnTo>
                <a:lnTo>
                  <a:pt x="149132" y="261619"/>
                </a:lnTo>
                <a:lnTo>
                  <a:pt x="190820" y="265429"/>
                </a:lnTo>
                <a:lnTo>
                  <a:pt x="414044" y="265429"/>
                </a:lnTo>
                <a:lnTo>
                  <a:pt x="412231" y="270509"/>
                </a:lnTo>
                <a:lnTo>
                  <a:pt x="49459" y="270509"/>
                </a:lnTo>
                <a:lnTo>
                  <a:pt x="46687" y="273049"/>
                </a:lnTo>
                <a:lnTo>
                  <a:pt x="78688" y="326389"/>
                </a:lnTo>
                <a:lnTo>
                  <a:pt x="124233" y="363219"/>
                </a:lnTo>
                <a:lnTo>
                  <a:pt x="127113" y="364489"/>
                </a:lnTo>
                <a:lnTo>
                  <a:pt x="174853" y="364489"/>
                </a:lnTo>
                <a:lnTo>
                  <a:pt x="182282" y="372109"/>
                </a:lnTo>
                <a:lnTo>
                  <a:pt x="189510" y="378459"/>
                </a:lnTo>
                <a:lnTo>
                  <a:pt x="191573" y="379729"/>
                </a:lnTo>
                <a:lnTo>
                  <a:pt x="335041" y="379729"/>
                </a:lnTo>
                <a:lnTo>
                  <a:pt x="303708" y="400049"/>
                </a:lnTo>
                <a:lnTo>
                  <a:pt x="259308" y="415289"/>
                </a:lnTo>
                <a:lnTo>
                  <a:pt x="210941" y="421639"/>
                </a:lnTo>
                <a:close/>
              </a:path>
              <a:path extrusionOk="0" h="421640" w="422275">
                <a:moveTo>
                  <a:pt x="230975" y="153669"/>
                </a:moveTo>
                <a:lnTo>
                  <a:pt x="192675" y="153669"/>
                </a:lnTo>
                <a:lnTo>
                  <a:pt x="194241" y="152399"/>
                </a:lnTo>
                <a:lnTo>
                  <a:pt x="194241" y="41909"/>
                </a:lnTo>
                <a:lnTo>
                  <a:pt x="191573" y="40639"/>
                </a:lnTo>
                <a:lnTo>
                  <a:pt x="335041" y="40639"/>
                </a:lnTo>
                <a:lnTo>
                  <a:pt x="336999" y="41909"/>
                </a:lnTo>
                <a:lnTo>
                  <a:pt x="232179" y="41909"/>
                </a:lnTo>
                <a:lnTo>
                  <a:pt x="229399" y="43179"/>
                </a:lnTo>
                <a:lnTo>
                  <a:pt x="229399" y="152399"/>
                </a:lnTo>
                <a:lnTo>
                  <a:pt x="230975" y="153669"/>
                </a:lnTo>
                <a:close/>
              </a:path>
              <a:path extrusionOk="0" h="421640" w="422275">
                <a:moveTo>
                  <a:pt x="368252" y="153669"/>
                </a:moveTo>
                <a:lnTo>
                  <a:pt x="232858" y="153669"/>
                </a:lnTo>
                <a:lnTo>
                  <a:pt x="270744" y="149859"/>
                </a:lnTo>
                <a:lnTo>
                  <a:pt x="282535" y="147319"/>
                </a:lnTo>
                <a:lnTo>
                  <a:pt x="284300" y="147319"/>
                </a:lnTo>
                <a:lnTo>
                  <a:pt x="285436" y="146049"/>
                </a:lnTo>
                <a:lnTo>
                  <a:pt x="275265" y="107949"/>
                </a:lnTo>
                <a:lnTo>
                  <a:pt x="255037" y="66039"/>
                </a:lnTo>
                <a:lnTo>
                  <a:pt x="232179" y="41909"/>
                </a:lnTo>
                <a:lnTo>
                  <a:pt x="336999" y="41909"/>
                </a:lnTo>
                <a:lnTo>
                  <a:pt x="342874" y="45719"/>
                </a:lnTo>
                <a:lnTo>
                  <a:pt x="352926" y="55879"/>
                </a:lnTo>
                <a:lnTo>
                  <a:pt x="294767" y="55879"/>
                </a:lnTo>
                <a:lnTo>
                  <a:pt x="291693" y="58419"/>
                </a:lnTo>
                <a:lnTo>
                  <a:pt x="293276" y="62229"/>
                </a:lnTo>
                <a:lnTo>
                  <a:pt x="301115" y="77469"/>
                </a:lnTo>
                <a:lnTo>
                  <a:pt x="308044" y="95249"/>
                </a:lnTo>
                <a:lnTo>
                  <a:pt x="313993" y="114299"/>
                </a:lnTo>
                <a:lnTo>
                  <a:pt x="318893" y="133349"/>
                </a:lnTo>
                <a:lnTo>
                  <a:pt x="319314" y="135889"/>
                </a:lnTo>
                <a:lnTo>
                  <a:pt x="321364" y="137159"/>
                </a:lnTo>
                <a:lnTo>
                  <a:pt x="407243" y="137159"/>
                </a:lnTo>
                <a:lnTo>
                  <a:pt x="411777" y="149859"/>
                </a:lnTo>
                <a:lnTo>
                  <a:pt x="374096" y="149859"/>
                </a:lnTo>
                <a:lnTo>
                  <a:pt x="372292" y="151129"/>
                </a:lnTo>
                <a:lnTo>
                  <a:pt x="368252" y="153669"/>
                </a:lnTo>
                <a:close/>
              </a:path>
              <a:path extrusionOk="0" h="421640" w="422275">
                <a:moveTo>
                  <a:pt x="138387" y="137159"/>
                </a:moveTo>
                <a:lnTo>
                  <a:pt x="100518" y="137159"/>
                </a:lnTo>
                <a:lnTo>
                  <a:pt x="102569" y="135889"/>
                </a:lnTo>
                <a:lnTo>
                  <a:pt x="102990" y="133349"/>
                </a:lnTo>
                <a:lnTo>
                  <a:pt x="107889" y="114299"/>
                </a:lnTo>
                <a:lnTo>
                  <a:pt x="113838" y="95249"/>
                </a:lnTo>
                <a:lnTo>
                  <a:pt x="120766" y="77469"/>
                </a:lnTo>
                <a:lnTo>
                  <a:pt x="128606" y="62229"/>
                </a:lnTo>
                <a:lnTo>
                  <a:pt x="130189" y="58419"/>
                </a:lnTo>
                <a:lnTo>
                  <a:pt x="127114" y="55879"/>
                </a:lnTo>
                <a:lnTo>
                  <a:pt x="174853" y="55879"/>
                </a:lnTo>
                <a:lnTo>
                  <a:pt x="167336" y="66039"/>
                </a:lnTo>
                <a:lnTo>
                  <a:pt x="159844" y="77469"/>
                </a:lnTo>
                <a:lnTo>
                  <a:pt x="152854" y="92709"/>
                </a:lnTo>
                <a:lnTo>
                  <a:pt x="146617" y="107949"/>
                </a:lnTo>
                <a:lnTo>
                  <a:pt x="141233" y="125729"/>
                </a:lnTo>
                <a:lnTo>
                  <a:pt x="138387" y="137159"/>
                </a:lnTo>
                <a:close/>
              </a:path>
              <a:path extrusionOk="0" h="421640" w="422275">
                <a:moveTo>
                  <a:pt x="407243" y="137159"/>
                </a:moveTo>
                <a:lnTo>
                  <a:pt x="321364" y="137159"/>
                </a:lnTo>
                <a:lnTo>
                  <a:pt x="323247" y="135889"/>
                </a:lnTo>
                <a:lnTo>
                  <a:pt x="332869" y="132079"/>
                </a:lnTo>
                <a:lnTo>
                  <a:pt x="341815" y="128269"/>
                </a:lnTo>
                <a:lnTo>
                  <a:pt x="350050" y="123189"/>
                </a:lnTo>
                <a:lnTo>
                  <a:pt x="357538" y="119379"/>
                </a:lnTo>
                <a:lnTo>
                  <a:pt x="358998" y="118109"/>
                </a:lnTo>
                <a:lnTo>
                  <a:pt x="331496" y="82549"/>
                </a:lnTo>
                <a:lnTo>
                  <a:pt x="297648" y="57149"/>
                </a:lnTo>
                <a:lnTo>
                  <a:pt x="294767" y="55879"/>
                </a:lnTo>
                <a:lnTo>
                  <a:pt x="352926" y="55879"/>
                </a:lnTo>
                <a:lnTo>
                  <a:pt x="375541" y="78739"/>
                </a:lnTo>
                <a:lnTo>
                  <a:pt x="400442" y="118109"/>
                </a:lnTo>
                <a:lnTo>
                  <a:pt x="407243" y="137159"/>
                </a:lnTo>
                <a:close/>
              </a:path>
              <a:path extrusionOk="0" h="421640" w="422275">
                <a:moveTo>
                  <a:pt x="132582" y="250189"/>
                </a:moveTo>
                <a:lnTo>
                  <a:pt x="94713" y="250189"/>
                </a:lnTo>
                <a:lnTo>
                  <a:pt x="96909" y="247649"/>
                </a:lnTo>
                <a:lnTo>
                  <a:pt x="96002" y="236219"/>
                </a:lnTo>
                <a:lnTo>
                  <a:pt x="95503" y="228599"/>
                </a:lnTo>
                <a:lnTo>
                  <a:pt x="95287" y="222249"/>
                </a:lnTo>
                <a:lnTo>
                  <a:pt x="95200" y="201929"/>
                </a:lnTo>
                <a:lnTo>
                  <a:pt x="95500" y="193039"/>
                </a:lnTo>
                <a:lnTo>
                  <a:pt x="95996" y="184149"/>
                </a:lnTo>
                <a:lnTo>
                  <a:pt x="96683" y="175259"/>
                </a:lnTo>
                <a:lnTo>
                  <a:pt x="96825" y="173989"/>
                </a:lnTo>
                <a:lnTo>
                  <a:pt x="95884" y="172719"/>
                </a:lnTo>
                <a:lnTo>
                  <a:pt x="94415" y="171449"/>
                </a:lnTo>
                <a:lnTo>
                  <a:pt x="82153" y="167639"/>
                </a:lnTo>
                <a:lnTo>
                  <a:pt x="70561" y="162559"/>
                </a:lnTo>
                <a:lnTo>
                  <a:pt x="59689" y="157479"/>
                </a:lnTo>
                <a:lnTo>
                  <a:pt x="49589" y="151129"/>
                </a:lnTo>
                <a:lnTo>
                  <a:pt x="47786" y="149859"/>
                </a:lnTo>
                <a:lnTo>
                  <a:pt x="151541" y="149859"/>
                </a:lnTo>
                <a:lnTo>
                  <a:pt x="190797" y="153669"/>
                </a:lnTo>
                <a:lnTo>
                  <a:pt x="368252" y="153669"/>
                </a:lnTo>
                <a:lnTo>
                  <a:pt x="362193" y="157479"/>
                </a:lnTo>
                <a:lnTo>
                  <a:pt x="351322" y="162559"/>
                </a:lnTo>
                <a:lnTo>
                  <a:pt x="339730" y="167639"/>
                </a:lnTo>
                <a:lnTo>
                  <a:pt x="327467" y="171449"/>
                </a:lnTo>
                <a:lnTo>
                  <a:pt x="325997" y="172719"/>
                </a:lnTo>
                <a:lnTo>
                  <a:pt x="325057" y="173989"/>
                </a:lnTo>
                <a:lnTo>
                  <a:pt x="325200" y="175259"/>
                </a:lnTo>
                <a:lnTo>
                  <a:pt x="325690" y="181609"/>
                </a:lnTo>
                <a:lnTo>
                  <a:pt x="133124" y="181609"/>
                </a:lnTo>
                <a:lnTo>
                  <a:pt x="131269" y="182879"/>
                </a:lnTo>
                <a:lnTo>
                  <a:pt x="130555" y="193039"/>
                </a:lnTo>
                <a:lnTo>
                  <a:pt x="130256" y="201929"/>
                </a:lnTo>
                <a:lnTo>
                  <a:pt x="130323" y="214629"/>
                </a:lnTo>
                <a:lnTo>
                  <a:pt x="130411" y="219709"/>
                </a:lnTo>
                <a:lnTo>
                  <a:pt x="130520" y="223519"/>
                </a:lnTo>
                <a:lnTo>
                  <a:pt x="131041" y="233679"/>
                </a:lnTo>
                <a:lnTo>
                  <a:pt x="131998" y="245109"/>
                </a:lnTo>
                <a:lnTo>
                  <a:pt x="132582" y="250189"/>
                </a:lnTo>
                <a:close/>
              </a:path>
              <a:path extrusionOk="0" h="421640" w="422275">
                <a:moveTo>
                  <a:pt x="417338" y="250189"/>
                </a:moveTo>
                <a:lnTo>
                  <a:pt x="327169" y="250189"/>
                </a:lnTo>
                <a:lnTo>
                  <a:pt x="329412" y="248919"/>
                </a:lnTo>
                <a:lnTo>
                  <a:pt x="345109" y="243839"/>
                </a:lnTo>
                <a:lnTo>
                  <a:pt x="359634" y="237489"/>
                </a:lnTo>
                <a:lnTo>
                  <a:pt x="372906" y="231139"/>
                </a:lnTo>
                <a:lnTo>
                  <a:pt x="384841" y="224789"/>
                </a:lnTo>
                <a:lnTo>
                  <a:pt x="385718" y="223519"/>
                </a:lnTo>
                <a:lnTo>
                  <a:pt x="386275" y="223519"/>
                </a:lnTo>
                <a:lnTo>
                  <a:pt x="386597" y="218439"/>
                </a:lnTo>
                <a:lnTo>
                  <a:pt x="386726" y="214629"/>
                </a:lnTo>
                <a:lnTo>
                  <a:pt x="386726" y="210819"/>
                </a:lnTo>
                <a:lnTo>
                  <a:pt x="381279" y="166369"/>
                </a:lnTo>
                <a:lnTo>
                  <a:pt x="374096" y="149859"/>
                </a:lnTo>
                <a:lnTo>
                  <a:pt x="411777" y="149859"/>
                </a:lnTo>
                <a:lnTo>
                  <a:pt x="416311" y="162559"/>
                </a:lnTo>
                <a:lnTo>
                  <a:pt x="421882" y="210819"/>
                </a:lnTo>
                <a:lnTo>
                  <a:pt x="417338" y="250189"/>
                </a:lnTo>
                <a:close/>
              </a:path>
              <a:path extrusionOk="0" h="421640" w="422275">
                <a:moveTo>
                  <a:pt x="232559" y="189229"/>
                </a:moveTo>
                <a:lnTo>
                  <a:pt x="191068" y="189229"/>
                </a:lnTo>
                <a:lnTo>
                  <a:pt x="148560" y="185419"/>
                </a:lnTo>
                <a:lnTo>
                  <a:pt x="135070" y="182879"/>
                </a:lnTo>
                <a:lnTo>
                  <a:pt x="133124" y="181609"/>
                </a:lnTo>
                <a:lnTo>
                  <a:pt x="288758" y="181609"/>
                </a:lnTo>
                <a:lnTo>
                  <a:pt x="286812" y="182879"/>
                </a:lnTo>
                <a:lnTo>
                  <a:pt x="273731" y="185419"/>
                </a:lnTo>
                <a:lnTo>
                  <a:pt x="232559" y="189229"/>
                </a:lnTo>
                <a:close/>
              </a:path>
              <a:path extrusionOk="0" h="421640" w="422275">
                <a:moveTo>
                  <a:pt x="414044" y="265429"/>
                </a:moveTo>
                <a:lnTo>
                  <a:pt x="232831" y="265429"/>
                </a:lnTo>
                <a:lnTo>
                  <a:pt x="273160" y="261619"/>
                </a:lnTo>
                <a:lnTo>
                  <a:pt x="285890" y="259079"/>
                </a:lnTo>
                <a:lnTo>
                  <a:pt x="287294" y="259079"/>
                </a:lnTo>
                <a:lnTo>
                  <a:pt x="288380" y="257809"/>
                </a:lnTo>
                <a:lnTo>
                  <a:pt x="291471" y="219709"/>
                </a:lnTo>
                <a:lnTo>
                  <a:pt x="291626" y="201929"/>
                </a:lnTo>
                <a:lnTo>
                  <a:pt x="291327" y="193039"/>
                </a:lnTo>
                <a:lnTo>
                  <a:pt x="290613" y="182879"/>
                </a:lnTo>
                <a:lnTo>
                  <a:pt x="288758" y="181609"/>
                </a:lnTo>
                <a:lnTo>
                  <a:pt x="325690" y="181609"/>
                </a:lnTo>
                <a:lnTo>
                  <a:pt x="325886" y="184149"/>
                </a:lnTo>
                <a:lnTo>
                  <a:pt x="326382" y="193039"/>
                </a:lnTo>
                <a:lnTo>
                  <a:pt x="326682" y="201929"/>
                </a:lnTo>
                <a:lnTo>
                  <a:pt x="326595" y="222249"/>
                </a:lnTo>
                <a:lnTo>
                  <a:pt x="326379" y="228599"/>
                </a:lnTo>
                <a:lnTo>
                  <a:pt x="325880" y="236219"/>
                </a:lnTo>
                <a:lnTo>
                  <a:pt x="325188" y="245109"/>
                </a:lnTo>
                <a:lnTo>
                  <a:pt x="324973" y="247649"/>
                </a:lnTo>
                <a:lnTo>
                  <a:pt x="327169" y="250189"/>
                </a:lnTo>
                <a:lnTo>
                  <a:pt x="417338" y="250189"/>
                </a:lnTo>
                <a:lnTo>
                  <a:pt x="416311" y="259079"/>
                </a:lnTo>
                <a:lnTo>
                  <a:pt x="414044" y="265429"/>
                </a:lnTo>
                <a:close/>
              </a:path>
              <a:path extrusionOk="0" h="421640" w="422275">
                <a:moveTo>
                  <a:pt x="230958" y="265429"/>
                </a:moveTo>
                <a:lnTo>
                  <a:pt x="192690" y="265429"/>
                </a:lnTo>
                <a:lnTo>
                  <a:pt x="194241" y="262889"/>
                </a:lnTo>
                <a:lnTo>
                  <a:pt x="194241" y="190499"/>
                </a:lnTo>
                <a:lnTo>
                  <a:pt x="192840" y="189229"/>
                </a:lnTo>
                <a:lnTo>
                  <a:pt x="230791" y="189229"/>
                </a:lnTo>
                <a:lnTo>
                  <a:pt x="229399" y="190499"/>
                </a:lnTo>
                <a:lnTo>
                  <a:pt x="229399" y="262889"/>
                </a:lnTo>
                <a:lnTo>
                  <a:pt x="230958" y="265429"/>
                </a:lnTo>
                <a:close/>
              </a:path>
              <a:path extrusionOk="0" h="421640" w="422275">
                <a:moveTo>
                  <a:pt x="320629" y="288289"/>
                </a:moveTo>
                <a:lnTo>
                  <a:pt x="101253" y="288289"/>
                </a:lnTo>
                <a:lnTo>
                  <a:pt x="88255" y="284479"/>
                </a:lnTo>
                <a:lnTo>
                  <a:pt x="75716" y="280669"/>
                </a:lnTo>
                <a:lnTo>
                  <a:pt x="63667" y="276859"/>
                </a:lnTo>
                <a:lnTo>
                  <a:pt x="52142" y="271779"/>
                </a:lnTo>
                <a:lnTo>
                  <a:pt x="49459" y="270509"/>
                </a:lnTo>
                <a:lnTo>
                  <a:pt x="372423" y="270509"/>
                </a:lnTo>
                <a:lnTo>
                  <a:pt x="333627" y="284479"/>
                </a:lnTo>
                <a:lnTo>
                  <a:pt x="320629" y="288289"/>
                </a:lnTo>
                <a:close/>
              </a:path>
              <a:path extrusionOk="0" h="421640" w="422275">
                <a:moveTo>
                  <a:pt x="352926" y="364489"/>
                </a:moveTo>
                <a:lnTo>
                  <a:pt x="294769" y="364489"/>
                </a:lnTo>
                <a:lnTo>
                  <a:pt x="297648" y="363219"/>
                </a:lnTo>
                <a:lnTo>
                  <a:pt x="322014" y="346709"/>
                </a:lnTo>
                <a:lnTo>
                  <a:pt x="343194" y="326389"/>
                </a:lnTo>
                <a:lnTo>
                  <a:pt x="360716" y="302259"/>
                </a:lnTo>
                <a:lnTo>
                  <a:pt x="374109" y="275589"/>
                </a:lnTo>
                <a:lnTo>
                  <a:pt x="375194" y="273049"/>
                </a:lnTo>
                <a:lnTo>
                  <a:pt x="372423" y="270509"/>
                </a:lnTo>
                <a:lnTo>
                  <a:pt x="412231" y="270509"/>
                </a:lnTo>
                <a:lnTo>
                  <a:pt x="400442" y="303529"/>
                </a:lnTo>
                <a:lnTo>
                  <a:pt x="375541" y="341629"/>
                </a:lnTo>
                <a:lnTo>
                  <a:pt x="352926" y="364489"/>
                </a:lnTo>
                <a:close/>
              </a:path>
              <a:path extrusionOk="0" h="421640" w="422275">
                <a:moveTo>
                  <a:pt x="174853" y="364489"/>
                </a:moveTo>
                <a:lnTo>
                  <a:pt x="127113" y="364489"/>
                </a:lnTo>
                <a:lnTo>
                  <a:pt x="130189" y="361949"/>
                </a:lnTo>
                <a:lnTo>
                  <a:pt x="128606" y="358139"/>
                </a:lnTo>
                <a:lnTo>
                  <a:pt x="108558" y="308609"/>
                </a:lnTo>
                <a:lnTo>
                  <a:pt x="103432" y="289559"/>
                </a:lnTo>
                <a:lnTo>
                  <a:pt x="102481" y="288289"/>
                </a:lnTo>
                <a:lnTo>
                  <a:pt x="319402" y="288289"/>
                </a:lnTo>
                <a:lnTo>
                  <a:pt x="318450" y="289559"/>
                </a:lnTo>
                <a:lnTo>
                  <a:pt x="318171" y="290829"/>
                </a:lnTo>
                <a:lnTo>
                  <a:pt x="316786" y="295909"/>
                </a:lnTo>
                <a:lnTo>
                  <a:pt x="143907" y="295909"/>
                </a:lnTo>
                <a:lnTo>
                  <a:pt x="141973" y="298449"/>
                </a:lnTo>
                <a:lnTo>
                  <a:pt x="159844" y="342899"/>
                </a:lnTo>
                <a:lnTo>
                  <a:pt x="167336" y="354329"/>
                </a:lnTo>
                <a:lnTo>
                  <a:pt x="174853" y="364489"/>
                </a:lnTo>
                <a:close/>
              </a:path>
              <a:path extrusionOk="0" h="421640" w="422275">
                <a:moveTo>
                  <a:pt x="243547" y="299719"/>
                </a:moveTo>
                <a:lnTo>
                  <a:pt x="179629" y="299719"/>
                </a:lnTo>
                <a:lnTo>
                  <a:pt x="146271" y="295909"/>
                </a:lnTo>
                <a:lnTo>
                  <a:pt x="275613" y="295909"/>
                </a:lnTo>
                <a:lnTo>
                  <a:pt x="243547" y="299719"/>
                </a:lnTo>
                <a:close/>
              </a:path>
              <a:path extrusionOk="0" h="421640" w="422275">
                <a:moveTo>
                  <a:pt x="336999" y="378459"/>
                </a:moveTo>
                <a:lnTo>
                  <a:pt x="232179" y="378459"/>
                </a:lnTo>
                <a:lnTo>
                  <a:pt x="234234" y="377189"/>
                </a:lnTo>
                <a:lnTo>
                  <a:pt x="241042" y="370839"/>
                </a:lnTo>
                <a:lnTo>
                  <a:pt x="266867" y="332739"/>
                </a:lnTo>
                <a:lnTo>
                  <a:pt x="279909" y="298449"/>
                </a:lnTo>
                <a:lnTo>
                  <a:pt x="277975" y="295909"/>
                </a:lnTo>
                <a:lnTo>
                  <a:pt x="316786" y="295909"/>
                </a:lnTo>
                <a:lnTo>
                  <a:pt x="313323" y="308609"/>
                </a:lnTo>
                <a:lnTo>
                  <a:pt x="307518" y="326389"/>
                </a:lnTo>
                <a:lnTo>
                  <a:pt x="300815" y="342899"/>
                </a:lnTo>
                <a:lnTo>
                  <a:pt x="293276" y="358139"/>
                </a:lnTo>
                <a:lnTo>
                  <a:pt x="291693" y="361949"/>
                </a:lnTo>
                <a:lnTo>
                  <a:pt x="294769" y="364489"/>
                </a:lnTo>
                <a:lnTo>
                  <a:pt x="352926" y="364489"/>
                </a:lnTo>
                <a:lnTo>
                  <a:pt x="342874" y="374649"/>
                </a:lnTo>
                <a:lnTo>
                  <a:pt x="336999" y="378459"/>
                </a:lnTo>
                <a:close/>
              </a:path>
              <a:path extrusionOk="0" h="421640" w="422275">
                <a:moveTo>
                  <a:pt x="335041" y="379729"/>
                </a:moveTo>
                <a:lnTo>
                  <a:pt x="191573" y="379729"/>
                </a:lnTo>
                <a:lnTo>
                  <a:pt x="194241" y="378459"/>
                </a:lnTo>
                <a:lnTo>
                  <a:pt x="194241" y="300989"/>
                </a:lnTo>
                <a:lnTo>
                  <a:pt x="192828" y="299719"/>
                </a:lnTo>
                <a:lnTo>
                  <a:pt x="230804" y="299719"/>
                </a:lnTo>
                <a:lnTo>
                  <a:pt x="229399" y="300989"/>
                </a:lnTo>
                <a:lnTo>
                  <a:pt x="229399" y="377189"/>
                </a:lnTo>
                <a:lnTo>
                  <a:pt x="232179" y="378459"/>
                </a:lnTo>
                <a:lnTo>
                  <a:pt x="336999" y="378459"/>
                </a:lnTo>
                <a:lnTo>
                  <a:pt x="335041" y="379729"/>
                </a:lnTo>
                <a:close/>
              </a:path>
            </a:pathLst>
          </a:custGeom>
          <a:solidFill>
            <a:srgbClr val="F5F5E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 txBox="1"/>
          <p:nvPr>
            <p:ph type="title"/>
          </p:nvPr>
        </p:nvSpPr>
        <p:spPr>
          <a:xfrm>
            <a:off x="427037" y="804862"/>
            <a:ext cx="7693025" cy="3216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1"/>
          <p:cNvSpPr txBox="1"/>
          <p:nvPr>
            <p:ph idx="1" type="body"/>
          </p:nvPr>
        </p:nvSpPr>
        <p:spPr>
          <a:xfrm>
            <a:off x="427037" y="4624387"/>
            <a:ext cx="7693025" cy="13268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1"/>
          <p:cNvSpPr txBox="1"/>
          <p:nvPr>
            <p:ph idx="11" type="ftr"/>
          </p:nvPr>
        </p:nvSpPr>
        <p:spPr>
          <a:xfrm>
            <a:off x="2906712" y="18697575"/>
            <a:ext cx="2733675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1"/>
          <p:cNvSpPr txBox="1"/>
          <p:nvPr>
            <p:ph idx="10" type="dt"/>
          </p:nvPr>
        </p:nvSpPr>
        <p:spPr>
          <a:xfrm>
            <a:off x="427037" y="18697575"/>
            <a:ext cx="1966912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1"/>
          <p:cNvSpPr txBox="1"/>
          <p:nvPr>
            <p:ph idx="12" type="sldNum"/>
          </p:nvPr>
        </p:nvSpPr>
        <p:spPr>
          <a:xfrm>
            <a:off x="6153150" y="18697575"/>
            <a:ext cx="1966912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b="0" i="0" sz="1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9"/>
    <p:sldLayoutId id="2147483649" r:id="rId10"/>
    <p:sldLayoutId id="2147483650" r:id="rId11"/>
    <p:sldLayoutId id="2147483651" r:id="rId12"/>
    <p:sldLayoutId id="2147483652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enviroinfo2024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/>
          <p:nvPr/>
        </p:nvSpPr>
        <p:spPr>
          <a:xfrm>
            <a:off x="313725" y="4102525"/>
            <a:ext cx="3650700" cy="2548200"/>
          </a:xfrm>
          <a:prstGeom prst="roundRect">
            <a:avLst>
              <a:gd fmla="val 16667" name="adj"/>
            </a:avLst>
          </a:prstGeom>
          <a:solidFill>
            <a:srgbClr val="FEFEFD"/>
          </a:solidFill>
          <a:ln cap="flat" cmpd="sng" w="9525">
            <a:solidFill>
              <a:srgbClr val="003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4504725" y="4104728"/>
            <a:ext cx="3723000" cy="2548200"/>
          </a:xfrm>
          <a:prstGeom prst="roundRect">
            <a:avLst>
              <a:gd fmla="val 16667" name="adj"/>
            </a:avLst>
          </a:prstGeom>
          <a:solidFill>
            <a:srgbClr val="FEFEFD"/>
          </a:solidFill>
          <a:ln cap="flat" cmpd="sng" w="9525">
            <a:solidFill>
              <a:srgbClr val="003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313725" y="7782900"/>
            <a:ext cx="7914000" cy="3768600"/>
          </a:xfrm>
          <a:prstGeom prst="roundRect">
            <a:avLst>
              <a:gd fmla="val 16667" name="adj"/>
            </a:avLst>
          </a:prstGeom>
          <a:solidFill>
            <a:srgbClr val="FEFEFD"/>
          </a:solidFill>
          <a:ln cap="flat" cmpd="sng" w="9525">
            <a:solidFill>
              <a:srgbClr val="003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340575" y="12720850"/>
            <a:ext cx="7815000" cy="3006900"/>
          </a:xfrm>
          <a:prstGeom prst="roundRect">
            <a:avLst>
              <a:gd fmla="val 16667" name="adj"/>
            </a:avLst>
          </a:prstGeom>
          <a:solidFill>
            <a:srgbClr val="FEFEFD"/>
          </a:solidFill>
          <a:ln cap="flat" cmpd="sng" w="9525">
            <a:solidFill>
              <a:srgbClr val="003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7"/>
          <p:cNvSpPr/>
          <p:nvPr/>
        </p:nvSpPr>
        <p:spPr>
          <a:xfrm>
            <a:off x="313725" y="16846100"/>
            <a:ext cx="7815000" cy="2127300"/>
          </a:xfrm>
          <a:prstGeom prst="roundRect">
            <a:avLst>
              <a:gd fmla="val 16667" name="adj"/>
            </a:avLst>
          </a:prstGeom>
          <a:solidFill>
            <a:srgbClr val="FEFEFD"/>
          </a:solidFill>
          <a:ln cap="flat" cmpd="sng" w="9525">
            <a:solidFill>
              <a:srgbClr val="003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Timeline background shape" id="60" name="Google Shape;60;p7"/>
          <p:cNvSpPr/>
          <p:nvPr/>
        </p:nvSpPr>
        <p:spPr>
          <a:xfrm>
            <a:off x="313725" y="16011877"/>
            <a:ext cx="3650700" cy="598500"/>
          </a:xfrm>
          <a:prstGeom prst="homePlate">
            <a:avLst>
              <a:gd fmla="val 50000" name="adj"/>
            </a:avLst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Timeline background shape" id="61" name="Google Shape;61;p7"/>
          <p:cNvSpPr/>
          <p:nvPr/>
        </p:nvSpPr>
        <p:spPr>
          <a:xfrm>
            <a:off x="313725" y="11897075"/>
            <a:ext cx="3650700" cy="598500"/>
          </a:xfrm>
          <a:prstGeom prst="homePlate">
            <a:avLst>
              <a:gd fmla="val 50000" name="adj"/>
            </a:avLst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Timeline background shape" id="62" name="Google Shape;62;p7"/>
          <p:cNvSpPr/>
          <p:nvPr/>
        </p:nvSpPr>
        <p:spPr>
          <a:xfrm>
            <a:off x="313725" y="6944075"/>
            <a:ext cx="3650700" cy="598500"/>
          </a:xfrm>
          <a:prstGeom prst="homePlate">
            <a:avLst>
              <a:gd fmla="val 50000" name="adj"/>
            </a:avLst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Timeline background shape" id="63" name="Google Shape;63;p7"/>
          <p:cNvSpPr/>
          <p:nvPr/>
        </p:nvSpPr>
        <p:spPr>
          <a:xfrm>
            <a:off x="313725" y="3301477"/>
            <a:ext cx="3650700" cy="598500"/>
          </a:xfrm>
          <a:prstGeom prst="homePlate">
            <a:avLst>
              <a:gd fmla="val 50000" name="adj"/>
            </a:avLst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7"/>
          <p:cNvSpPr txBox="1"/>
          <p:nvPr/>
        </p:nvSpPr>
        <p:spPr>
          <a:xfrm>
            <a:off x="339725" y="1054100"/>
            <a:ext cx="3289800" cy="14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rgbClr val="F5F5E8"/>
              </a:buClr>
              <a:buSzPts val="2000"/>
              <a:buFont typeface="Arial Narrow"/>
              <a:buNone/>
            </a:pPr>
            <a:r>
              <a:rPr b="1" i="0" lang="en-US" sz="2000" u="none">
                <a:solidFill>
                  <a:srgbClr val="FEFEFD"/>
                </a:solidFill>
                <a:latin typeface="Antonio"/>
                <a:ea typeface="Antonio"/>
                <a:cs typeface="Antonio"/>
                <a:sym typeface="Antonio"/>
              </a:rPr>
              <a:t>TRANSBOUNDARY </a:t>
            </a:r>
            <a:r>
              <a:rPr b="1" lang="en-US" sz="2000">
                <a:solidFill>
                  <a:srgbClr val="FEFEFD"/>
                </a:solidFill>
                <a:latin typeface="Antonio"/>
                <a:ea typeface="Antonio"/>
                <a:cs typeface="Antonio"/>
                <a:sym typeface="Antonio"/>
              </a:rPr>
              <a:t>ENVIRONMENTAL</a:t>
            </a:r>
            <a:r>
              <a:rPr b="1" i="0" lang="en-US" sz="2000" u="none">
                <a:solidFill>
                  <a:srgbClr val="FEFEFD"/>
                </a:solidFill>
                <a:latin typeface="Antonio"/>
                <a:ea typeface="Antonio"/>
                <a:cs typeface="Antonio"/>
                <a:sym typeface="Antonio"/>
              </a:rPr>
              <a:t> CHALLENGES: DIGITAL INCLUSION FOR SUSTAINABLE DEVELOPMENT</a:t>
            </a:r>
            <a:endParaRPr b="1" sz="2000">
              <a:solidFill>
                <a:srgbClr val="FEFEFD"/>
              </a:solidFill>
              <a:latin typeface="Antonio"/>
              <a:ea typeface="Antonio"/>
              <a:cs typeface="Antonio"/>
              <a:sym typeface="Antonio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E8"/>
              </a:buClr>
              <a:buSzPts val="1200"/>
              <a:buFont typeface="Lucida Sans"/>
              <a:buNone/>
            </a:pPr>
            <a:r>
              <a:rPr i="0" lang="en-US" sz="1200" u="none">
                <a:solidFill>
                  <a:srgbClr val="FEFEFD"/>
                </a:solidFill>
                <a:latin typeface="Poppins"/>
                <a:ea typeface="Poppins"/>
                <a:cs typeface="Poppins"/>
                <a:sym typeface="Poppins"/>
              </a:rPr>
              <a:t>Cairo - Egypt, November 12-14, 2024 </a:t>
            </a:r>
            <a:endParaRPr i="0" sz="1200" u="none">
              <a:solidFill>
                <a:srgbClr val="FEFEF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E8"/>
              </a:buClr>
              <a:buSzPts val="1200"/>
              <a:buFont typeface="Lucida Sans"/>
              <a:buNone/>
            </a:pPr>
            <a:r>
              <a:rPr i="0" lang="en-US" sz="1200" u="none">
                <a:solidFill>
                  <a:srgbClr val="FEFEFD"/>
                </a:solidFill>
                <a:latin typeface="Poppins"/>
                <a:ea typeface="Poppins"/>
                <a:cs typeface="Poppins"/>
                <a:sym typeface="Poppins"/>
              </a:rPr>
              <a:t>at The German University in Cairo (GUC)</a:t>
            </a:r>
            <a:endParaRPr>
              <a:solidFill>
                <a:srgbClr val="FEFEF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7"/>
          <p:cNvSpPr txBox="1"/>
          <p:nvPr/>
        </p:nvSpPr>
        <p:spPr>
          <a:xfrm>
            <a:off x="4310048" y="52375"/>
            <a:ext cx="42372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D"/>
              </a:buClr>
              <a:buSzPts val="3900"/>
              <a:buFont typeface="Arial Narrow"/>
              <a:buNone/>
            </a:pPr>
            <a:r>
              <a:rPr i="0" lang="en-US" sz="3800" u="none">
                <a:solidFill>
                  <a:srgbClr val="FEFEFD"/>
                </a:solidFill>
                <a:latin typeface="Anton"/>
                <a:ea typeface="Anton"/>
                <a:cs typeface="Anton"/>
                <a:sym typeface="Anton"/>
              </a:rPr>
              <a:t>ENVIROINFO 2024</a:t>
            </a:r>
            <a:endParaRPr sz="38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6" name="Google Shape;66;p7"/>
          <p:cNvSpPr txBox="1"/>
          <p:nvPr/>
        </p:nvSpPr>
        <p:spPr>
          <a:xfrm>
            <a:off x="797524" y="19359562"/>
            <a:ext cx="2832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5F5E8"/>
              </a:buClr>
              <a:buSzPts val="1500"/>
              <a:buFont typeface="Lucida Sans"/>
              <a:buNone/>
            </a:pPr>
            <a:r>
              <a:rPr b="0" i="0" lang="en-US" sz="1500" u="none">
                <a:solidFill>
                  <a:srgbClr val="F5F5E8"/>
                </a:solidFill>
                <a:latin typeface="Lucida Sans"/>
                <a:ea typeface="Lucida Sans"/>
                <a:cs typeface="Lucida Sans"/>
                <a:sym typeface="Lucida Sans"/>
              </a:rPr>
              <a:t>More Info</a:t>
            </a:r>
            <a:endParaRPr b="0" i="0" sz="1500" u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27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5F5E8"/>
              </a:buClr>
              <a:buSzPts val="1500"/>
              <a:buFont typeface="Arial"/>
              <a:buNone/>
            </a:pPr>
            <a:r>
              <a:rPr b="1" i="0" lang="en-US" sz="15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https://enviroinfo2024.net/</a:t>
            </a:r>
            <a:endParaRPr/>
          </a:p>
        </p:txBody>
      </p:sp>
      <p:sp>
        <p:nvSpPr>
          <p:cNvPr id="67" name="Google Shape;67;p7"/>
          <p:cNvSpPr txBox="1"/>
          <p:nvPr/>
        </p:nvSpPr>
        <p:spPr>
          <a:xfrm>
            <a:off x="361650" y="3377675"/>
            <a:ext cx="1457700" cy="5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 u="sng">
                <a:solidFill>
                  <a:srgbClr val="FEFEFD"/>
                </a:solidFill>
                <a:latin typeface="Antonio"/>
                <a:ea typeface="Antonio"/>
                <a:cs typeface="Antonio"/>
                <a:sym typeface="Antonio"/>
              </a:rPr>
              <a:t>ABSTRACT</a:t>
            </a:r>
            <a:endParaRPr b="1" sz="2200" u="sng">
              <a:solidFill>
                <a:srgbClr val="FEFEFD"/>
              </a:solidFill>
              <a:latin typeface="Antonio"/>
              <a:ea typeface="Antonio"/>
              <a:cs typeface="Antonio"/>
              <a:sym typeface="Antonio"/>
            </a:endParaRPr>
          </a:p>
        </p:txBody>
      </p:sp>
      <p:sp>
        <p:nvSpPr>
          <p:cNvPr id="68" name="Google Shape;68;p7"/>
          <p:cNvSpPr txBox="1"/>
          <p:nvPr/>
        </p:nvSpPr>
        <p:spPr>
          <a:xfrm>
            <a:off x="358075" y="6969647"/>
            <a:ext cx="20643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 u="sng">
                <a:solidFill>
                  <a:srgbClr val="FEFEFD"/>
                </a:solidFill>
                <a:latin typeface="Antonio"/>
                <a:ea typeface="Antonio"/>
                <a:cs typeface="Antonio"/>
                <a:sym typeface="Antonio"/>
              </a:rPr>
              <a:t>METHODOLOGY</a:t>
            </a:r>
            <a:endParaRPr b="1" sz="2200" u="sng">
              <a:solidFill>
                <a:srgbClr val="FEFEFD"/>
              </a:solidFill>
              <a:latin typeface="Antonio"/>
              <a:ea typeface="Antonio"/>
              <a:cs typeface="Antonio"/>
              <a:sym typeface="Antonio"/>
            </a:endParaRPr>
          </a:p>
        </p:txBody>
      </p:sp>
      <p:sp>
        <p:nvSpPr>
          <p:cNvPr id="69" name="Google Shape;69;p7"/>
          <p:cNvSpPr txBox="1"/>
          <p:nvPr/>
        </p:nvSpPr>
        <p:spPr>
          <a:xfrm>
            <a:off x="339725" y="11940900"/>
            <a:ext cx="17589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 u="sng">
                <a:solidFill>
                  <a:srgbClr val="FEFEFD"/>
                </a:solidFill>
                <a:latin typeface="Antonio"/>
                <a:ea typeface="Antonio"/>
                <a:cs typeface="Antonio"/>
                <a:sym typeface="Antonio"/>
              </a:rPr>
              <a:t>ANALYSIS</a:t>
            </a:r>
            <a:endParaRPr b="1" sz="2200" u="sng">
              <a:solidFill>
                <a:srgbClr val="FEFEFD"/>
              </a:solidFill>
              <a:latin typeface="Antonio"/>
              <a:ea typeface="Antonio"/>
              <a:cs typeface="Antonio"/>
              <a:sym typeface="Antonio"/>
            </a:endParaRPr>
          </a:p>
        </p:txBody>
      </p:sp>
      <p:sp>
        <p:nvSpPr>
          <p:cNvPr id="70" name="Google Shape;70;p7"/>
          <p:cNvSpPr txBox="1"/>
          <p:nvPr/>
        </p:nvSpPr>
        <p:spPr>
          <a:xfrm>
            <a:off x="358075" y="16058888"/>
            <a:ext cx="20643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 u="sng">
                <a:solidFill>
                  <a:srgbClr val="FEFEFD"/>
                </a:solidFill>
                <a:latin typeface="Antonio"/>
                <a:ea typeface="Antonio"/>
                <a:cs typeface="Antonio"/>
                <a:sym typeface="Antonio"/>
              </a:rPr>
              <a:t>CONCLUSION</a:t>
            </a:r>
            <a:endParaRPr b="1" sz="2200" u="sng">
              <a:solidFill>
                <a:srgbClr val="FEFEFD"/>
              </a:solidFill>
              <a:latin typeface="Antonio"/>
              <a:ea typeface="Antonio"/>
              <a:cs typeface="Antonio"/>
              <a:sym typeface="Antonio"/>
            </a:endParaRPr>
          </a:p>
        </p:txBody>
      </p:sp>
      <p:sp>
        <p:nvSpPr>
          <p:cNvPr descr="Timeline background shape" id="71" name="Google Shape;71;p7"/>
          <p:cNvSpPr/>
          <p:nvPr/>
        </p:nvSpPr>
        <p:spPr>
          <a:xfrm>
            <a:off x="4504725" y="3301475"/>
            <a:ext cx="3650700" cy="598500"/>
          </a:xfrm>
          <a:prstGeom prst="homePlate">
            <a:avLst>
              <a:gd fmla="val 50000" name="adj"/>
            </a:avLst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 txBox="1"/>
          <p:nvPr/>
        </p:nvSpPr>
        <p:spPr>
          <a:xfrm>
            <a:off x="4512875" y="3342875"/>
            <a:ext cx="17589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 u="sng">
                <a:solidFill>
                  <a:srgbClr val="FEFEFD"/>
                </a:solidFill>
                <a:latin typeface="Antonio"/>
                <a:ea typeface="Antonio"/>
                <a:cs typeface="Antonio"/>
                <a:sym typeface="Antonio"/>
              </a:rPr>
              <a:t>INTRODUCTION</a:t>
            </a:r>
            <a:endParaRPr b="1" sz="2200" u="sng">
              <a:solidFill>
                <a:srgbClr val="FEFEFD"/>
              </a:solidFill>
              <a:latin typeface="Antonio"/>
              <a:ea typeface="Antonio"/>
              <a:cs typeface="Antonio"/>
              <a:sym typeface="Antoni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5F5E8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